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91" r:id="rId2"/>
    <p:sldId id="279" r:id="rId3"/>
    <p:sldId id="290" r:id="rId4"/>
    <p:sldId id="292" r:id="rId5"/>
    <p:sldId id="294" r:id="rId6"/>
    <p:sldId id="295" r:id="rId7"/>
    <p:sldId id="296" r:id="rId8"/>
    <p:sldId id="297" r:id="rId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80" autoAdjust="0"/>
  </p:normalViewPr>
  <p:slideViewPr>
    <p:cSldViewPr>
      <p:cViewPr varScale="1">
        <p:scale>
          <a:sx n="106" d="100"/>
          <a:sy n="106" d="100"/>
        </p:scale>
        <p:origin x="234" y="12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8/19/2022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8/19/2022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8/19/2022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8/19/2022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8/19/2022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8/19/2022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8/19/2022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8/19/2022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8/19/2022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8/19/2022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E7452-B532-BC0C-6E60-D22656D56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2AE82-BACE-338F-7828-E3488A88A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8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KNOW AND SERVE THE GOD OF YOUR FATHER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1 Chronicles 28:9,10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272B-D413-0E9D-45A0-46EED28D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152400"/>
            <a:ext cx="10360501" cy="1295400"/>
          </a:xfrm>
        </p:spPr>
        <p:txBody>
          <a:bodyPr>
            <a:normAutofit/>
          </a:bodyPr>
          <a:lstStyle/>
          <a:p>
            <a:r>
              <a:rPr lang="en-US" sz="7200" dirty="0"/>
              <a:t>KNOW GOD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F1A5-BA3C-45A1-BD95-9C978A33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161" y="1371600"/>
            <a:ext cx="10360501" cy="5029200"/>
          </a:xfrm>
        </p:spPr>
        <p:txBody>
          <a:bodyPr>
            <a:noAutofit/>
          </a:bodyPr>
          <a:lstStyle/>
          <a:p>
            <a:r>
              <a:rPr lang="en-US" sz="3200" dirty="0"/>
              <a:t>Admission of His BEING- Hebrews 11:6</a:t>
            </a:r>
          </a:p>
          <a:p>
            <a:r>
              <a:rPr lang="en-US" sz="3200" dirty="0"/>
              <a:t>Psalm 14:1 “The fool has said in his heart, ‘There is no God.’”</a:t>
            </a:r>
          </a:p>
          <a:p>
            <a:r>
              <a:rPr lang="en-US" sz="3200" dirty="0"/>
              <a:t>A Right Understanding of His Character -  Psalm 50:21</a:t>
            </a:r>
          </a:p>
          <a:p>
            <a:r>
              <a:rPr lang="en-US" sz="3200" dirty="0"/>
              <a:t>John 4:24 “God is Spirit”</a:t>
            </a:r>
          </a:p>
          <a:p>
            <a:r>
              <a:rPr lang="en-US" sz="3200" dirty="0"/>
              <a:t>Luke 24:39 “a spirit does not have flesh and bones”</a:t>
            </a:r>
          </a:p>
          <a:p>
            <a:r>
              <a:rPr lang="en-US" sz="3200" dirty="0"/>
              <a:t>He is ETERNAL, UNCHANGEABLE, KNOWING ALL THINGS, GOVERNING ALL THINGS, INFINITELY WISE, RIGHTEOUS, PURE and above all, JUST!</a:t>
            </a:r>
          </a:p>
        </p:txBody>
      </p:sp>
    </p:spTree>
    <p:extLst>
      <p:ext uri="{BB962C8B-B14F-4D97-AF65-F5344CB8AC3E}">
        <p14:creationId xmlns:p14="http://schemas.microsoft.com/office/powerpoint/2010/main" val="47170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272B-D413-0E9D-45A0-46EED28D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1" y="152400"/>
            <a:ext cx="10360501" cy="1219200"/>
          </a:xfrm>
        </p:spPr>
        <p:txBody>
          <a:bodyPr/>
          <a:lstStyle/>
          <a:p>
            <a:r>
              <a:rPr lang="en-US" sz="7200" dirty="0"/>
              <a:t>KNOW GOD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F1A5-BA3C-45A1-BD95-9C978A33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434" y="1371600"/>
            <a:ext cx="10360501" cy="5105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4000" dirty="0"/>
              <a:t>Have a Clear Concept of His Will</a:t>
            </a:r>
            <a:r>
              <a:rPr lang="en-US" sz="3600" dirty="0"/>
              <a:t> </a:t>
            </a:r>
            <a:r>
              <a:rPr lang="en-US" sz="3200" dirty="0"/>
              <a:t>– Psalm 119:104 “I hate every false way”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Psalm 45:7 “You love righteousness and hate wickedness”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Ephesians 2:4 “because of His great love with which He loved us”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2 Timothy 3:16,17 “instruction in righteousness”</a:t>
            </a:r>
          </a:p>
          <a:p>
            <a:pPr>
              <a:lnSpc>
                <a:spcPct val="80000"/>
              </a:lnSpc>
            </a:pPr>
            <a:r>
              <a:rPr lang="en-US" sz="4000" dirty="0"/>
              <a:t>Awareness of Our Condition With Respect To God </a:t>
            </a:r>
            <a:r>
              <a:rPr lang="en-US" sz="3200" dirty="0"/>
              <a:t>– 1 Peter 3:12</a:t>
            </a:r>
          </a:p>
        </p:txBody>
      </p:sp>
    </p:spTree>
    <p:extLst>
      <p:ext uri="{BB962C8B-B14F-4D97-AF65-F5344CB8AC3E}">
        <p14:creationId xmlns:p14="http://schemas.microsoft.com/office/powerpoint/2010/main" val="3135629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272B-D413-0E9D-45A0-46EED28D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1" y="152400"/>
            <a:ext cx="10360501" cy="1219200"/>
          </a:xfrm>
        </p:spPr>
        <p:txBody>
          <a:bodyPr/>
          <a:lstStyle/>
          <a:p>
            <a:r>
              <a:rPr lang="en-US" sz="7200" dirty="0"/>
              <a:t>SERVE GOD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F1A5-BA3C-45A1-BD95-9C978A33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434" y="1371600"/>
            <a:ext cx="10360501" cy="5105400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</a:pPr>
            <a:r>
              <a:rPr lang="en-US" sz="4000" dirty="0"/>
              <a:t>Must Be Obedience To Him </a:t>
            </a:r>
            <a:r>
              <a:rPr lang="en-US" sz="3200" dirty="0"/>
              <a:t>– Matthew 11:29,30</a:t>
            </a:r>
          </a:p>
          <a:p>
            <a:pPr>
              <a:lnSpc>
                <a:spcPct val="75000"/>
              </a:lnSpc>
            </a:pPr>
            <a:r>
              <a:rPr lang="en-US" sz="3200" dirty="0"/>
              <a:t>1 John 5:3 “His commandments are not burdensome”</a:t>
            </a:r>
          </a:p>
          <a:p>
            <a:pPr>
              <a:lnSpc>
                <a:spcPct val="75000"/>
              </a:lnSpc>
            </a:pPr>
            <a:r>
              <a:rPr lang="en-US" sz="4000" dirty="0"/>
              <a:t>Sincere Service </a:t>
            </a:r>
            <a:r>
              <a:rPr lang="en-US" sz="3200" dirty="0"/>
              <a:t>– Mark 7:6,7</a:t>
            </a:r>
          </a:p>
          <a:p>
            <a:pPr>
              <a:lnSpc>
                <a:spcPct val="75000"/>
              </a:lnSpc>
            </a:pPr>
            <a:r>
              <a:rPr lang="en-US" sz="3200" dirty="0"/>
              <a:t>Faithful Service does not need to be reminded of our duties as Christians!</a:t>
            </a:r>
          </a:p>
          <a:p>
            <a:pPr>
              <a:lnSpc>
                <a:spcPct val="75000"/>
              </a:lnSpc>
            </a:pPr>
            <a:r>
              <a:rPr lang="en-US" sz="4000" dirty="0">
                <a:solidFill>
                  <a:prstClr val="white"/>
                </a:solidFill>
              </a:rPr>
              <a:t>Voluntary</a:t>
            </a:r>
            <a:r>
              <a:rPr lang="en-US" sz="3200" dirty="0">
                <a:solidFill>
                  <a:prstClr val="white"/>
                </a:solidFill>
              </a:rPr>
              <a:t>– “willing mind”</a:t>
            </a:r>
          </a:p>
          <a:p>
            <a:pPr>
              <a:lnSpc>
                <a:spcPct val="75000"/>
              </a:lnSpc>
            </a:pPr>
            <a:r>
              <a:rPr lang="en-US" sz="3200" dirty="0">
                <a:solidFill>
                  <a:prstClr val="white"/>
                </a:solidFill>
              </a:rPr>
              <a:t>Psalm 40:8 “I delight to do Your will…”</a:t>
            </a:r>
          </a:p>
          <a:p>
            <a:pPr lvl="0">
              <a:lnSpc>
                <a:spcPct val="75000"/>
              </a:lnSpc>
              <a:buClr>
                <a:srgbClr val="BCB49E"/>
              </a:buClr>
            </a:pPr>
            <a:r>
              <a:rPr lang="en-US" sz="4000" dirty="0">
                <a:solidFill>
                  <a:prstClr val="white"/>
                </a:solidFill>
              </a:rPr>
              <a:t>Constantly Seeking God </a:t>
            </a:r>
            <a:r>
              <a:rPr lang="en-US" sz="3200" dirty="0">
                <a:solidFill>
                  <a:prstClr val="white"/>
                </a:solidFill>
              </a:rPr>
              <a:t>– Psalm 119:2; Matthew 7:7,8</a:t>
            </a:r>
          </a:p>
          <a:p>
            <a:pPr>
              <a:lnSpc>
                <a:spcPct val="8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72419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272B-D413-0E9D-45A0-46EED28D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1" y="152400"/>
            <a:ext cx="10360501" cy="1219200"/>
          </a:xfrm>
        </p:spPr>
        <p:txBody>
          <a:bodyPr/>
          <a:lstStyle/>
          <a:p>
            <a:r>
              <a:rPr lang="en-US" sz="7200" dirty="0"/>
              <a:t>WAY OF LIFE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F1A5-BA3C-45A1-BD95-9C978A33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434" y="1371600"/>
            <a:ext cx="10360501" cy="5105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Motives For Pursuing This Course</a:t>
            </a:r>
            <a:r>
              <a:rPr lang="en-US" sz="3200" dirty="0"/>
              <a:t>–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Our Hope - Proverbs 8:17 “I love those who love Me…”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1 Timothy 4:8 “having promise of the life that now is and that which is to come.”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Our Fears </a:t>
            </a:r>
            <a:r>
              <a:rPr lang="en-US" sz="3200" dirty="0"/>
              <a:t>– Romans 1:18 “wrath of God is revealed from heaven…”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1 Peter 4:18 “If the righteous one is scarcely saved, where will the ungodly and the sinner appear?”</a:t>
            </a:r>
          </a:p>
        </p:txBody>
      </p:sp>
    </p:spTree>
    <p:extLst>
      <p:ext uri="{BB962C8B-B14F-4D97-AF65-F5344CB8AC3E}">
        <p14:creationId xmlns:p14="http://schemas.microsoft.com/office/powerpoint/2010/main" val="521591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272B-D413-0E9D-45A0-46EED28D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1" y="152400"/>
            <a:ext cx="10360501" cy="312420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DO YOU HAVE A SAVING KNOWLEDGE OF GOD?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F1A5-BA3C-45A1-BD95-9C978A33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434" y="3276600"/>
            <a:ext cx="10360501" cy="2895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/>
              <a:t>If it has NOT motivated you to be OBEDIENT to Him, it is NOT a SAVING KNOWLEDGE!</a:t>
            </a:r>
            <a:endParaRPr lang="en-US" sz="3600" dirty="0"/>
          </a:p>
          <a:p>
            <a:pPr>
              <a:lnSpc>
                <a:spcPct val="100000"/>
              </a:lnSpc>
            </a:pPr>
            <a:r>
              <a:rPr lang="en-US" sz="4400" dirty="0"/>
              <a:t>Why not do something about that today?</a:t>
            </a:r>
          </a:p>
        </p:txBody>
      </p:sp>
    </p:spTree>
    <p:extLst>
      <p:ext uri="{BB962C8B-B14F-4D97-AF65-F5344CB8AC3E}">
        <p14:creationId xmlns:p14="http://schemas.microsoft.com/office/powerpoint/2010/main" val="852836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272B-D413-0E9D-45A0-46EED28D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1" y="152400"/>
            <a:ext cx="10360501" cy="312420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HAVE YOU KNOWN GOD BUT FALLEN ALONG THE WAY?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F1A5-BA3C-45A1-BD95-9C978A33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434" y="3276600"/>
            <a:ext cx="10360501" cy="2895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/>
              <a:t>Psalm 119:63 “I am a companion of all those who fear You, and of those who keep Your precepts.”</a:t>
            </a:r>
            <a:endParaRPr lang="en-US" sz="3600" dirty="0"/>
          </a:p>
          <a:p>
            <a:pPr>
              <a:lnSpc>
                <a:spcPct val="100000"/>
              </a:lnSpc>
            </a:pPr>
            <a:r>
              <a:rPr lang="en-US" sz="4400" dirty="0"/>
              <a:t>KNOW AND SERVE GOD – TODAY!</a:t>
            </a:r>
          </a:p>
        </p:txBody>
      </p:sp>
    </p:spTree>
    <p:extLst>
      <p:ext uri="{BB962C8B-B14F-4D97-AF65-F5344CB8AC3E}">
        <p14:creationId xmlns:p14="http://schemas.microsoft.com/office/powerpoint/2010/main" val="336245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314</TotalTime>
  <Words>368</Words>
  <Application>Microsoft Office PowerPoint</Application>
  <PresentationFormat>Custom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Cambria</vt:lpstr>
      <vt:lpstr>Red Radial 16x9</vt:lpstr>
      <vt:lpstr>PowerPoint Presentation</vt:lpstr>
      <vt:lpstr>KNOW AND SERVE THE GOD OF YOUR FATHER</vt:lpstr>
      <vt:lpstr>KNOW GOD</vt:lpstr>
      <vt:lpstr>KNOW GOD</vt:lpstr>
      <vt:lpstr>SERVE GOD</vt:lpstr>
      <vt:lpstr>WAY OF LIFE</vt:lpstr>
      <vt:lpstr>DO YOU HAVE A SAVING KNOWLEDGE OF GOD?</vt:lpstr>
      <vt:lpstr>HAVE YOU KNOWN GOD BUT FALLEN ALONG THE WAY?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 AND SERVE THE GOD OF YOUR FATHER</dc:title>
  <dc:creator>Gailen Evans</dc:creator>
  <cp:lastModifiedBy>Gailen Evans</cp:lastModifiedBy>
  <cp:revision>7</cp:revision>
  <dcterms:created xsi:type="dcterms:W3CDTF">2022-08-19T19:52:09Z</dcterms:created>
  <dcterms:modified xsi:type="dcterms:W3CDTF">2022-08-20T01:06:13Z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